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61" r:id="rId4"/>
    <p:sldId id="259" r:id="rId5"/>
    <p:sldId id="262" r:id="rId6"/>
    <p:sldId id="263" r:id="rId7"/>
    <p:sldId id="264" r:id="rId8"/>
    <p:sldId id="265" r:id="rId9"/>
    <p:sldId id="266" r:id="rId10"/>
    <p:sldId id="260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8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94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/>
              <a:t>Пятница, 13 Апрель 18 г.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/>
              <a:t>Пятница, 13 Апрель 18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/>
              <a:t>Пятница, 13 Апрель 18 г.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/>
              <a:t>Пятница, 13 Апрель 18 г.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/>
              <a:t>Пятница, 13 Апрель 18 г.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/>
              <a:t>Пятница, 13 Апрель 18 г.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/>
              <a:t>Пятница, 13 Апрель 18 г.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/>
              <a:t>Пятница, 13 Апрель 18 г.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/>
              <a:t>Пятница, 13 Апрель 18 г.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/>
              <a:t>Пятница, 13 Апрель 18 г.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на заполнитель или щелкните значок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/>
              <a:t>Пятница, 13 Апрель 18 г.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B385921-A91A-409C-921C-0E0EC1E750EC}" type="datetime2">
              <a:rPr lang="en-US" smtClean="0"/>
              <a:t>Пятница, 13 Апрель 18 г.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Future Engineers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RobocupJunior</a:t>
            </a:r>
            <a:r>
              <a:rPr lang="en-US" dirty="0" smtClean="0"/>
              <a:t> Soccer Lightweight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3481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азвание 2"/>
          <p:cNvSpPr>
            <a:spLocks noGrp="1"/>
          </p:cNvSpPr>
          <p:nvPr>
            <p:ph type="title"/>
          </p:nvPr>
        </p:nvSpPr>
        <p:spPr>
          <a:xfrm>
            <a:off x="777240" y="5636492"/>
            <a:ext cx="7543800" cy="914400"/>
          </a:xfrm>
        </p:spPr>
        <p:txBody>
          <a:bodyPr/>
          <a:lstStyle/>
          <a:p>
            <a:pPr algn="ctr"/>
            <a:r>
              <a:rPr lang="ru-RU" dirty="0" smtClean="0"/>
              <a:t>Алгоритм </a:t>
            </a:r>
            <a:r>
              <a:rPr lang="ru-RU" dirty="0" smtClean="0"/>
              <a:t>Нападающего</a:t>
            </a:r>
            <a:endParaRPr lang="ru-RU" dirty="0"/>
          </a:p>
        </p:txBody>
      </p:sp>
      <p:sp>
        <p:nvSpPr>
          <p:cNvPr id="4" name="Альтернативный процесс 3"/>
          <p:cNvSpPr/>
          <p:nvPr/>
        </p:nvSpPr>
        <p:spPr>
          <a:xfrm>
            <a:off x="4130601" y="143031"/>
            <a:ext cx="1163216" cy="534159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Начало</a:t>
            </a:r>
            <a:endParaRPr lang="ru-RU" dirty="0"/>
          </a:p>
        </p:txBody>
      </p:sp>
      <p:sp>
        <p:nvSpPr>
          <p:cNvPr id="5" name="Процесс 4"/>
          <p:cNvSpPr/>
          <p:nvPr/>
        </p:nvSpPr>
        <p:spPr>
          <a:xfrm>
            <a:off x="3854684" y="913993"/>
            <a:ext cx="1709214" cy="712212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Ехать на мяч</a:t>
            </a:r>
            <a:endParaRPr lang="ru-RU" dirty="0"/>
          </a:p>
        </p:txBody>
      </p:sp>
      <p:sp>
        <p:nvSpPr>
          <p:cNvPr id="6" name="Процесс 5"/>
          <p:cNvSpPr/>
          <p:nvPr/>
        </p:nvSpPr>
        <p:spPr>
          <a:xfrm>
            <a:off x="3854684" y="3179314"/>
            <a:ext cx="1709214" cy="70034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Захватить мяч</a:t>
            </a:r>
            <a:endParaRPr lang="ru-RU" dirty="0"/>
          </a:p>
        </p:txBody>
      </p:sp>
      <p:sp>
        <p:nvSpPr>
          <p:cNvPr id="7" name="Решение 6"/>
          <p:cNvSpPr/>
          <p:nvPr/>
        </p:nvSpPr>
        <p:spPr>
          <a:xfrm>
            <a:off x="3605423" y="1899238"/>
            <a:ext cx="2210967" cy="1056447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Мяч Близко?</a:t>
            </a:r>
            <a:endParaRPr lang="ru-RU" dirty="0"/>
          </a:p>
        </p:txBody>
      </p:sp>
      <p:cxnSp>
        <p:nvCxnSpPr>
          <p:cNvPr id="9" name="Прямая со стрелкой 8"/>
          <p:cNvCxnSpPr>
            <a:stCxn id="4" idx="2"/>
            <a:endCxn id="5" idx="0"/>
          </p:cNvCxnSpPr>
          <p:nvPr/>
        </p:nvCxnSpPr>
        <p:spPr>
          <a:xfrm flipH="1">
            <a:off x="4709291" y="677190"/>
            <a:ext cx="2918" cy="236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5" idx="2"/>
            <a:endCxn id="7" idx="0"/>
          </p:cNvCxnSpPr>
          <p:nvPr/>
        </p:nvCxnSpPr>
        <p:spPr>
          <a:xfrm>
            <a:off x="4709291" y="1626205"/>
            <a:ext cx="1616" cy="2730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2"/>
            <a:endCxn id="6" idx="0"/>
          </p:cNvCxnSpPr>
          <p:nvPr/>
        </p:nvCxnSpPr>
        <p:spPr>
          <a:xfrm flipH="1">
            <a:off x="4709291" y="2955685"/>
            <a:ext cx="1616" cy="2236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7" idx="3"/>
          </p:cNvCxnSpPr>
          <p:nvPr/>
        </p:nvCxnSpPr>
        <p:spPr>
          <a:xfrm>
            <a:off x="5816390" y="2427462"/>
            <a:ext cx="7949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V="1">
            <a:off x="6611336" y="1258247"/>
            <a:ext cx="0" cy="11692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5563898" y="1258247"/>
            <a:ext cx="10474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2810477" y="5767063"/>
            <a:ext cx="19017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V="1">
            <a:off x="2810477" y="1258247"/>
            <a:ext cx="0" cy="4508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17" idx="2"/>
          </p:cNvCxnSpPr>
          <p:nvPr/>
        </p:nvCxnSpPr>
        <p:spPr>
          <a:xfrm>
            <a:off x="4724079" y="5606824"/>
            <a:ext cx="0" cy="160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2810477" y="1258247"/>
            <a:ext cx="1044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Процесс 16"/>
          <p:cNvSpPr/>
          <p:nvPr/>
        </p:nvSpPr>
        <p:spPr>
          <a:xfrm>
            <a:off x="3869472" y="4906483"/>
            <a:ext cx="1709214" cy="70034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Пнуть </a:t>
            </a:r>
            <a:r>
              <a:rPr lang="ru-RU" dirty="0"/>
              <a:t>м</a:t>
            </a:r>
            <a:r>
              <a:rPr lang="ru-RU" dirty="0" smtClean="0"/>
              <a:t>яч</a:t>
            </a:r>
            <a:endParaRPr lang="ru-RU" dirty="0"/>
          </a:p>
        </p:txBody>
      </p:sp>
      <p:sp>
        <p:nvSpPr>
          <p:cNvPr id="18" name="Процесс 17"/>
          <p:cNvSpPr/>
          <p:nvPr/>
        </p:nvSpPr>
        <p:spPr>
          <a:xfrm>
            <a:off x="3869472" y="4063700"/>
            <a:ext cx="1709214" cy="70034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Повернуться на ворота</a:t>
            </a:r>
            <a:endParaRPr lang="ru-RU" dirty="0"/>
          </a:p>
        </p:txBody>
      </p:sp>
      <p:cxnSp>
        <p:nvCxnSpPr>
          <p:cNvPr id="20" name="Прямая со стрелкой 19"/>
          <p:cNvCxnSpPr>
            <a:endCxn id="18" idx="0"/>
          </p:cNvCxnSpPr>
          <p:nvPr/>
        </p:nvCxnSpPr>
        <p:spPr>
          <a:xfrm>
            <a:off x="4712209" y="3879655"/>
            <a:ext cx="11870" cy="1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8" idx="2"/>
            <a:endCxn id="17" idx="0"/>
          </p:cNvCxnSpPr>
          <p:nvPr/>
        </p:nvCxnSpPr>
        <p:spPr>
          <a:xfrm>
            <a:off x="4724079" y="4764041"/>
            <a:ext cx="0" cy="1424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16390" y="2383891"/>
            <a:ext cx="79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НЕТ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854684" y="2771019"/>
            <a:ext cx="79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5733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</a:t>
            </a:r>
            <a:endParaRPr lang="ru-RU" dirty="0"/>
          </a:p>
        </p:txBody>
      </p:sp>
      <p:pic>
        <p:nvPicPr>
          <p:cNvPr id="4" name="Изображение 3" descr="переменные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9" y="1362402"/>
            <a:ext cx="7455531" cy="28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9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>
          <a:xfrm>
            <a:off x="777240" y="5600882"/>
            <a:ext cx="7543800" cy="914400"/>
          </a:xfrm>
        </p:spPr>
        <p:txBody>
          <a:bodyPr/>
          <a:lstStyle/>
          <a:p>
            <a:r>
              <a:rPr lang="ru-RU" dirty="0" smtClean="0"/>
              <a:t>Инициализация</a:t>
            </a:r>
            <a:endParaRPr lang="ru-RU" dirty="0"/>
          </a:p>
        </p:txBody>
      </p:sp>
      <p:pic>
        <p:nvPicPr>
          <p:cNvPr id="4" name="Изображение 3" descr="инициализаци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0"/>
            <a:ext cx="71374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26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Защита от выезда</a:t>
            </a:r>
            <a:endParaRPr lang="ru-RU" dirty="0"/>
          </a:p>
        </p:txBody>
      </p:sp>
      <p:pic>
        <p:nvPicPr>
          <p:cNvPr id="4" name="Изображение 3" descr="Антивыезд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05" y="565254"/>
            <a:ext cx="7277292" cy="4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9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Езда на мяч</a:t>
            </a:r>
            <a:endParaRPr lang="ru-RU" dirty="0"/>
          </a:p>
        </p:txBody>
      </p:sp>
      <p:pic>
        <p:nvPicPr>
          <p:cNvPr id="4" name="Изображение 3" descr="езданамяч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9" y="1115797"/>
            <a:ext cx="7840427" cy="33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56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Начало захвата</a:t>
            </a:r>
            <a:endParaRPr lang="ru-RU" dirty="0"/>
          </a:p>
        </p:txBody>
      </p:sp>
      <p:pic>
        <p:nvPicPr>
          <p:cNvPr id="4" name="Изображение 3" descr="захват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565416"/>
            <a:ext cx="7893875" cy="27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Внезапный поворот + гол</a:t>
            </a:r>
            <a:endParaRPr lang="ru-RU" dirty="0"/>
          </a:p>
        </p:txBody>
      </p:sp>
      <p:pic>
        <p:nvPicPr>
          <p:cNvPr id="4" name="Изображение 3" descr="Внезапныйповорот+удар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32909"/>
            <a:ext cx="619018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5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Антизастревание</a:t>
            </a:r>
            <a:endParaRPr lang="ru-RU" dirty="0"/>
          </a:p>
        </p:txBody>
      </p:sp>
      <p:pic>
        <p:nvPicPr>
          <p:cNvPr id="4" name="Изображение 3" descr="защитаотзастреванийт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685801"/>
            <a:ext cx="7033844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5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>
          <a:xfrm>
            <a:off x="462912" y="4876799"/>
            <a:ext cx="8681088" cy="1592451"/>
          </a:xfrm>
        </p:spPr>
        <p:txBody>
          <a:bodyPr/>
          <a:lstStyle/>
          <a:p>
            <a:r>
              <a:rPr lang="ru-RU" sz="4400" dirty="0" smtClean="0"/>
              <a:t>Двойная кнопка </a:t>
            </a:r>
            <a:br>
              <a:rPr lang="ru-RU" sz="4400" dirty="0" smtClean="0"/>
            </a:br>
            <a:r>
              <a:rPr lang="ru-RU" sz="4400" dirty="0" smtClean="0"/>
              <a:t>(две работают на одном порту)</a:t>
            </a:r>
            <a:endParaRPr lang="ru-RU" sz="44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428" y="992120"/>
            <a:ext cx="5179572" cy="38846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874690" cy="3656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51080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>
          <a:xfrm>
            <a:off x="777240" y="4876799"/>
            <a:ext cx="7543800" cy="1734895"/>
          </a:xfrm>
        </p:spPr>
        <p:txBody>
          <a:bodyPr/>
          <a:lstStyle/>
          <a:p>
            <a:r>
              <a:rPr lang="ru-RU" dirty="0" err="1"/>
              <a:t>Х</a:t>
            </a:r>
            <a:r>
              <a:rPr lang="ru-RU" dirty="0" err="1" smtClean="0"/>
              <a:t>раповый</a:t>
            </a:r>
            <a:r>
              <a:rPr lang="ru-RU" dirty="0" smtClean="0"/>
              <a:t> механизм в</a:t>
            </a:r>
            <a:br>
              <a:rPr lang="ru-RU" dirty="0" smtClean="0"/>
            </a:br>
            <a:r>
              <a:rPr lang="ru-RU" dirty="0" smtClean="0"/>
              <a:t>Дриблинге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44564"/>
            <a:ext cx="3549177" cy="4732236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863" y="144564"/>
            <a:ext cx="3549177" cy="47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8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азвание 2"/>
          <p:cNvSpPr>
            <a:spLocks noGrp="1"/>
          </p:cNvSpPr>
          <p:nvPr>
            <p:ph type="title"/>
          </p:nvPr>
        </p:nvSpPr>
        <p:spPr>
          <a:xfrm>
            <a:off x="777240" y="5636492"/>
            <a:ext cx="7543800" cy="914400"/>
          </a:xfrm>
        </p:spPr>
        <p:txBody>
          <a:bodyPr/>
          <a:lstStyle/>
          <a:p>
            <a:pPr algn="ctr"/>
            <a:r>
              <a:rPr lang="ru-RU" dirty="0" smtClean="0"/>
              <a:t>Алгоритм Вратаря</a:t>
            </a:r>
            <a:endParaRPr lang="ru-RU" dirty="0"/>
          </a:p>
        </p:txBody>
      </p:sp>
      <p:sp>
        <p:nvSpPr>
          <p:cNvPr id="4" name="Альтернативный процесс 3"/>
          <p:cNvSpPr/>
          <p:nvPr/>
        </p:nvSpPr>
        <p:spPr>
          <a:xfrm>
            <a:off x="4130601" y="143031"/>
            <a:ext cx="1163216" cy="534159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Начало</a:t>
            </a:r>
            <a:endParaRPr lang="ru-RU" dirty="0"/>
          </a:p>
        </p:txBody>
      </p:sp>
      <p:sp>
        <p:nvSpPr>
          <p:cNvPr id="5" name="Процесс 4"/>
          <p:cNvSpPr/>
          <p:nvPr/>
        </p:nvSpPr>
        <p:spPr>
          <a:xfrm>
            <a:off x="3854684" y="913993"/>
            <a:ext cx="1709214" cy="712212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Повернуться </a:t>
            </a:r>
            <a:r>
              <a:rPr lang="ru-RU" dirty="0" smtClean="0"/>
              <a:t>на мяч</a:t>
            </a:r>
            <a:endParaRPr lang="ru-RU" dirty="0"/>
          </a:p>
        </p:txBody>
      </p:sp>
      <p:sp>
        <p:nvSpPr>
          <p:cNvPr id="6" name="Процесс 5"/>
          <p:cNvSpPr/>
          <p:nvPr/>
        </p:nvSpPr>
        <p:spPr>
          <a:xfrm>
            <a:off x="3854684" y="3179314"/>
            <a:ext cx="1709214" cy="70034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Ехать на мяч до линии</a:t>
            </a:r>
            <a:endParaRPr lang="ru-RU" dirty="0"/>
          </a:p>
        </p:txBody>
      </p:sp>
      <p:sp>
        <p:nvSpPr>
          <p:cNvPr id="7" name="Решение 6"/>
          <p:cNvSpPr/>
          <p:nvPr/>
        </p:nvSpPr>
        <p:spPr>
          <a:xfrm>
            <a:off x="3605423" y="1899238"/>
            <a:ext cx="2210967" cy="1056447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Мяч Близко?</a:t>
            </a:r>
            <a:endParaRPr lang="ru-RU" dirty="0"/>
          </a:p>
        </p:txBody>
      </p:sp>
      <p:cxnSp>
        <p:nvCxnSpPr>
          <p:cNvPr id="9" name="Прямая со стрелкой 8"/>
          <p:cNvCxnSpPr>
            <a:stCxn id="4" idx="2"/>
            <a:endCxn id="5" idx="0"/>
          </p:cNvCxnSpPr>
          <p:nvPr/>
        </p:nvCxnSpPr>
        <p:spPr>
          <a:xfrm flipH="1">
            <a:off x="4709291" y="677190"/>
            <a:ext cx="2918" cy="236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5" idx="2"/>
            <a:endCxn id="7" idx="0"/>
          </p:cNvCxnSpPr>
          <p:nvPr/>
        </p:nvCxnSpPr>
        <p:spPr>
          <a:xfrm>
            <a:off x="4709291" y="1626205"/>
            <a:ext cx="1616" cy="2730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2"/>
            <a:endCxn id="6" idx="0"/>
          </p:cNvCxnSpPr>
          <p:nvPr/>
        </p:nvCxnSpPr>
        <p:spPr>
          <a:xfrm flipH="1">
            <a:off x="4709291" y="2955685"/>
            <a:ext cx="1616" cy="2236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7" idx="3"/>
          </p:cNvCxnSpPr>
          <p:nvPr/>
        </p:nvCxnSpPr>
        <p:spPr>
          <a:xfrm>
            <a:off x="5816390" y="2427462"/>
            <a:ext cx="7949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V="1">
            <a:off x="6611336" y="1258247"/>
            <a:ext cx="0" cy="11692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5563898" y="1258247"/>
            <a:ext cx="10474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2810477" y="5767063"/>
            <a:ext cx="19017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V="1">
            <a:off x="2810477" y="1258247"/>
            <a:ext cx="0" cy="4508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17" idx="2"/>
          </p:cNvCxnSpPr>
          <p:nvPr/>
        </p:nvCxnSpPr>
        <p:spPr>
          <a:xfrm>
            <a:off x="4724079" y="5606824"/>
            <a:ext cx="0" cy="160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2810477" y="1258247"/>
            <a:ext cx="1044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Процесс 16"/>
          <p:cNvSpPr/>
          <p:nvPr/>
        </p:nvSpPr>
        <p:spPr>
          <a:xfrm>
            <a:off x="3869472" y="4906483"/>
            <a:ext cx="1709214" cy="70034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Вернуться назад</a:t>
            </a:r>
            <a:endParaRPr lang="ru-RU" dirty="0"/>
          </a:p>
        </p:txBody>
      </p:sp>
      <p:sp>
        <p:nvSpPr>
          <p:cNvPr id="18" name="Процесс 17"/>
          <p:cNvSpPr/>
          <p:nvPr/>
        </p:nvSpPr>
        <p:spPr>
          <a:xfrm>
            <a:off x="3869472" y="4063700"/>
            <a:ext cx="1709214" cy="70034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Выби</a:t>
            </a:r>
            <a:r>
              <a:rPr lang="ru-RU" dirty="0" smtClean="0"/>
              <a:t>ть </a:t>
            </a:r>
            <a:r>
              <a:rPr lang="ru-RU" dirty="0" smtClean="0"/>
              <a:t>мяч</a:t>
            </a:r>
            <a:endParaRPr lang="ru-RU" dirty="0"/>
          </a:p>
        </p:txBody>
      </p:sp>
      <p:cxnSp>
        <p:nvCxnSpPr>
          <p:cNvPr id="20" name="Прямая со стрелкой 19"/>
          <p:cNvCxnSpPr>
            <a:endCxn id="18" idx="0"/>
          </p:cNvCxnSpPr>
          <p:nvPr/>
        </p:nvCxnSpPr>
        <p:spPr>
          <a:xfrm>
            <a:off x="4712209" y="3879655"/>
            <a:ext cx="11870" cy="1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8" idx="2"/>
            <a:endCxn id="17" idx="0"/>
          </p:cNvCxnSpPr>
          <p:nvPr/>
        </p:nvCxnSpPr>
        <p:spPr>
          <a:xfrm>
            <a:off x="4724079" y="4764041"/>
            <a:ext cx="0" cy="1424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16390" y="2377278"/>
            <a:ext cx="79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НЕТ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3854684" y="2771019"/>
            <a:ext cx="79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157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1450009"/>
          </a:xfrm>
        </p:spPr>
        <p:txBody>
          <a:bodyPr/>
          <a:lstStyle/>
          <a:p>
            <a:r>
              <a:rPr lang="ru-RU" dirty="0" err="1" smtClean="0"/>
              <a:t>Сикер</a:t>
            </a:r>
            <a:r>
              <a:rPr lang="ru-RU" dirty="0" smtClean="0"/>
              <a:t> под углом на изоленте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416" y="-2699"/>
            <a:ext cx="3659624" cy="487949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828"/>
            <a:ext cx="3656003" cy="48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2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Легкая разборка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0"/>
            <a:ext cx="3657600" cy="48768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0"/>
            <a:ext cx="3657600" cy="487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4684" y="2771019"/>
            <a:ext cx="79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1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главная инновация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0"/>
            <a:ext cx="3656003" cy="4874671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Значение переменных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Изображение 5" descr="переменные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925819"/>
            <a:ext cx="6884336" cy="341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4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Сетап</a:t>
            </a:r>
            <a:endParaRPr lang="ru-RU" dirty="0"/>
          </a:p>
        </p:txBody>
      </p:sp>
      <p:pic>
        <p:nvPicPr>
          <p:cNvPr id="6" name="Изображение 5" descr="сетап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9" y="209812"/>
            <a:ext cx="7746563" cy="466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5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Позиционирование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Изображение 5" descr="позиционирование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529562"/>
            <a:ext cx="7632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8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Защита от </a:t>
            </a:r>
            <a:r>
              <a:rPr lang="ru-RU" dirty="0" err="1" smtClean="0"/>
              <a:t>самогола</a:t>
            </a:r>
            <a:endParaRPr lang="ru-RU" dirty="0"/>
          </a:p>
        </p:txBody>
      </p:sp>
      <p:pic>
        <p:nvPicPr>
          <p:cNvPr id="4" name="Изображение 3" descr="позиционирование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423" y="2112894"/>
            <a:ext cx="9870423" cy="187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51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Слежение за мячом</a:t>
            </a:r>
            <a:endParaRPr lang="ru-RU" dirty="0"/>
          </a:p>
        </p:txBody>
      </p:sp>
      <p:pic>
        <p:nvPicPr>
          <p:cNvPr id="4" name="Изображение 3" descr="поворотнамяч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958581"/>
            <a:ext cx="7455135" cy="17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8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Спасение ворот</a:t>
            </a:r>
            <a:endParaRPr lang="ru-RU" dirty="0"/>
          </a:p>
        </p:txBody>
      </p:sp>
      <p:pic>
        <p:nvPicPr>
          <p:cNvPr id="4" name="Изображение 3" descr="отбиваниемяча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" y="851983"/>
            <a:ext cx="7452360" cy="33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>
          <a:xfrm>
            <a:off x="777240" y="4876801"/>
            <a:ext cx="7543800" cy="1355048"/>
          </a:xfrm>
        </p:spPr>
        <p:txBody>
          <a:bodyPr/>
          <a:lstStyle/>
          <a:p>
            <a:r>
              <a:rPr lang="ru-RU" dirty="0" smtClean="0"/>
              <a:t>Триумфальное возвращение</a:t>
            </a:r>
            <a:endParaRPr lang="ru-RU" dirty="0"/>
          </a:p>
        </p:txBody>
      </p:sp>
      <p:pic>
        <p:nvPicPr>
          <p:cNvPr id="4" name="Изображение 3" descr="возвращениенаначальнуюпозицию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569769"/>
            <a:ext cx="7464958" cy="328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53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азовая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Базовая.thmx</Template>
  <TotalTime>168</TotalTime>
  <Words>88</Words>
  <Application>Microsoft Macintosh PowerPoint</Application>
  <PresentationFormat>Экран (4:3)</PresentationFormat>
  <Paragraphs>40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Базовая</vt:lpstr>
      <vt:lpstr>Future Engineers</vt:lpstr>
      <vt:lpstr>Алгоритм Вратаря</vt:lpstr>
      <vt:lpstr>Значение переменных</vt:lpstr>
      <vt:lpstr>Сетап</vt:lpstr>
      <vt:lpstr>Позиционирование</vt:lpstr>
      <vt:lpstr>Защита от самогола</vt:lpstr>
      <vt:lpstr>Слежение за мячом</vt:lpstr>
      <vt:lpstr>Спасение ворот</vt:lpstr>
      <vt:lpstr>Триумфальное возвращение</vt:lpstr>
      <vt:lpstr>Алгоритм Нападающего</vt:lpstr>
      <vt:lpstr>Переменные</vt:lpstr>
      <vt:lpstr>Инициализация</vt:lpstr>
      <vt:lpstr>Защита от выезда</vt:lpstr>
      <vt:lpstr>Езда на мяч</vt:lpstr>
      <vt:lpstr>Начало захвата</vt:lpstr>
      <vt:lpstr>Внезапный поворот + гол</vt:lpstr>
      <vt:lpstr>Антизастревание</vt:lpstr>
      <vt:lpstr>Двойная кнопка  (две работают на одном порту)</vt:lpstr>
      <vt:lpstr>Храповый механизм в Дриблинге</vt:lpstr>
      <vt:lpstr>Сикер под углом на изоленте</vt:lpstr>
      <vt:lpstr>Легкая разборка</vt:lpstr>
      <vt:lpstr>И главная инновация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Engeneers</dc:title>
  <dc:creator>Vladimir Rachkin</dc:creator>
  <cp:lastModifiedBy>Vladimir Rachkin</cp:lastModifiedBy>
  <cp:revision>20</cp:revision>
  <dcterms:created xsi:type="dcterms:W3CDTF">2018-04-13T13:16:56Z</dcterms:created>
  <dcterms:modified xsi:type="dcterms:W3CDTF">2018-04-13T17:06:35Z</dcterms:modified>
</cp:coreProperties>
</file>